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1807312-CF15-47A3-A58E-2455A0096717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EAA1BE8-0138-40BA-8EF1-45BE277D6F8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053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271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449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184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81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8639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908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033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72852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2997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523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9979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ABC7C-DF26-4F22-BE98-D1D0D92BCD82}" type="datetimeFigureOut">
              <a:rPr lang="ar-IQ" smtClean="0"/>
              <a:t>21/01/1441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7430-5227-42C6-A49B-1008A42912E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40644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>
            <a:off x="0" y="54868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المحاضرة الخامسة</a:t>
            </a:r>
            <a:endParaRPr lang="en-US" dirty="0"/>
          </a:p>
          <a:p>
            <a:r>
              <a:rPr lang="ar-IQ" dirty="0"/>
              <a:t>العمود الفقري(33) عظماً</a:t>
            </a:r>
            <a:endParaRPr lang="en-US" dirty="0"/>
          </a:p>
          <a:p>
            <a:r>
              <a:rPr lang="ar-IQ" dirty="0"/>
              <a:t>يتكون العمود الفقري من سلسلة من العظام غير المتكاملة تسمى بالفقرات مرتبطة </a:t>
            </a:r>
            <a:r>
              <a:rPr lang="ar-IQ" dirty="0" err="1"/>
              <a:t>باربطة</a:t>
            </a:r>
            <a:r>
              <a:rPr lang="ar-IQ" dirty="0"/>
              <a:t> متينة وقوية وتختلف هذه الفقرات عن بعضها البعض حسب تواجدها في العمود الفقري وهي ليست متشابهة وتسمى حسب مناطقها كالتالي: </a:t>
            </a:r>
            <a:endParaRPr lang="en-US" dirty="0"/>
          </a:p>
          <a:p>
            <a:r>
              <a:rPr lang="ar-IQ" dirty="0"/>
              <a:t>س1/ عدد مناطق العمود الفقري واذكر عدد فقرات كل منطقة؟</a:t>
            </a:r>
            <a:endParaRPr lang="en-US" dirty="0"/>
          </a:p>
          <a:p>
            <a:r>
              <a:rPr lang="ar-IQ" dirty="0"/>
              <a:t>1- المنطقة العنقية وعددها 7 فقرات.</a:t>
            </a:r>
            <a:endParaRPr lang="en-US" dirty="0"/>
          </a:p>
          <a:p>
            <a:r>
              <a:rPr lang="ar-IQ" dirty="0"/>
              <a:t>2- المنطقة الصدرية أو الظهرية وعددها 12فقرة  وهي التي تحمل الاضلاع</a:t>
            </a:r>
            <a:endParaRPr lang="en-US" dirty="0"/>
          </a:p>
          <a:p>
            <a:r>
              <a:rPr lang="ar-IQ" dirty="0"/>
              <a:t>3- المنطقة القطنية وعددها 5 فقرات</a:t>
            </a:r>
            <a:endParaRPr lang="en-US" dirty="0"/>
          </a:p>
          <a:p>
            <a:r>
              <a:rPr lang="ar-IQ" dirty="0"/>
              <a:t>4- المنطقة العجزية وعددها 5 فقرات صغيرة ملتحمة مع بعضها مكونة عظم العجز</a:t>
            </a:r>
            <a:endParaRPr lang="en-US" dirty="0"/>
          </a:p>
          <a:p>
            <a:r>
              <a:rPr lang="ar-IQ" dirty="0"/>
              <a:t>5- المنطقة </a:t>
            </a:r>
            <a:r>
              <a:rPr lang="ar-IQ" dirty="0" err="1"/>
              <a:t>العصعصية</a:t>
            </a:r>
            <a:r>
              <a:rPr lang="ar-IQ" dirty="0"/>
              <a:t> وعددها من 1 - 4 فقرات صغيرة ملتحمة مكونة عظم العصعص </a:t>
            </a:r>
            <a:endParaRPr lang="en-US" dirty="0"/>
          </a:p>
          <a:p>
            <a:r>
              <a:rPr lang="ar-IQ" dirty="0"/>
              <a:t>لذا فان العمود الفقري متكون من (33) عظماً مفرداً بضمنها العجز والعصعص وطوله حوالي (70 سم) ويكون عند الرجل أطول منه عند النساء وفيه انحناءات </a:t>
            </a:r>
            <a:r>
              <a:rPr lang="ar-IQ" dirty="0" err="1"/>
              <a:t>وتحدبات</a:t>
            </a:r>
            <a:r>
              <a:rPr lang="ar-IQ" dirty="0"/>
              <a:t> في مناطق مختلفة من تطابق خط الجاذبية مع خط العمود الفقري وهذه الانحناءات هي كالتالي:</a:t>
            </a:r>
            <a:endParaRPr lang="en-US" dirty="0"/>
          </a:p>
          <a:p>
            <a:r>
              <a:rPr lang="ar-IQ" dirty="0"/>
              <a:t>س2/ ما هي الانحناءات او </a:t>
            </a:r>
            <a:r>
              <a:rPr lang="ar-IQ" dirty="0" err="1"/>
              <a:t>التحدبات</a:t>
            </a:r>
            <a:r>
              <a:rPr lang="ar-IQ" dirty="0"/>
              <a:t> التي تظهر على العمود الفقري؟</a:t>
            </a:r>
            <a:endParaRPr lang="en-US" dirty="0"/>
          </a:p>
          <a:p>
            <a:r>
              <a:rPr lang="ar-IQ" dirty="0"/>
              <a:t>1- المنطقة العنقية تحدبها الى الأمام هو قليل و يبدأ التحدب من الفقرة العنقية الأولى وينتهي في منتصف الفقرة الصدرية او الظهرية الثانية.</a:t>
            </a:r>
            <a:endParaRPr lang="en-US" dirty="0"/>
          </a:p>
          <a:p>
            <a:r>
              <a:rPr lang="ar-IQ" dirty="0"/>
              <a:t>2- المنطقة الصدرية او الظهرية تحدبها الى الخلف و يبدأ من نهاية المنطقة العنقية (التحدب الاول) وينتهي بالفقرة الصدرية او الظهرية الثانية عشر.</a:t>
            </a:r>
            <a:endParaRPr lang="en-US" dirty="0"/>
          </a:p>
          <a:p>
            <a:r>
              <a:rPr lang="ar-IQ" dirty="0"/>
              <a:t>3- المنطقة القطنية و تحدبها الى الامام و هي اكثر وضوحا عند النساء و يبدأ التحدب من الفقرة الصدرية او الظهرية وينتهي بالفقرة القطنية الخامسة عند الزاوية القطنية العجزية.</a:t>
            </a:r>
            <a:endParaRPr lang="en-US" dirty="0"/>
          </a:p>
          <a:p>
            <a:r>
              <a:rPr lang="ar-IQ" dirty="0"/>
              <a:t>4- المنطقة العجزية أو </a:t>
            </a:r>
            <a:r>
              <a:rPr lang="ar-IQ" dirty="0" err="1"/>
              <a:t>العصعصية</a:t>
            </a:r>
            <a:r>
              <a:rPr lang="ar-IQ" dirty="0"/>
              <a:t> تحدبها الى الخلف و تبدأ من الزاوية القطنية العجزية وتنتهي بنهاية العصعص المدببة.</a:t>
            </a:r>
          </a:p>
        </p:txBody>
      </p:sp>
    </p:spTree>
    <p:extLst>
      <p:ext uri="{BB962C8B-B14F-4D97-AF65-F5344CB8AC3E}">
        <p14:creationId xmlns:p14="http://schemas.microsoft.com/office/powerpoint/2010/main" val="276858649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261</Words>
  <Application>Microsoft Office PowerPoint</Application>
  <PresentationFormat>عرض على الشاشة (3:4)‏</PresentationFormat>
  <Paragraphs>15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2o1O</dc:creator>
  <cp:lastModifiedBy>DR.Ahmed Saker 2o1O</cp:lastModifiedBy>
  <cp:revision>7</cp:revision>
  <dcterms:created xsi:type="dcterms:W3CDTF">2019-09-20T16:26:09Z</dcterms:created>
  <dcterms:modified xsi:type="dcterms:W3CDTF">2019-09-20T16:36:31Z</dcterms:modified>
</cp:coreProperties>
</file>